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  <p:sldMasterId id="2147484341" r:id="rId2"/>
  </p:sldMasterIdLst>
  <p:notesMasterIdLst>
    <p:notesMasterId r:id="rId6"/>
  </p:notesMasterIdLst>
  <p:handoutMasterIdLst>
    <p:handoutMasterId r:id="rId7"/>
  </p:handoutMasterIdLst>
  <p:sldIdLst>
    <p:sldId id="5844" r:id="rId3"/>
    <p:sldId id="5846" r:id="rId4"/>
    <p:sldId id="5845" r:id="rId5"/>
  </p:sldIdLst>
  <p:sldSz cx="12192000" cy="6858000"/>
  <p:notesSz cx="6797675" cy="9926638"/>
  <p:custDataLst>
    <p:tags r:id="rId8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91" userDrawn="1">
          <p15:clr>
            <a:srgbClr val="A4A3A4"/>
          </p15:clr>
        </p15:guide>
        <p15:guide id="8" pos="7358" userDrawn="1">
          <p15:clr>
            <a:srgbClr val="A4A3A4"/>
          </p15:clr>
        </p15:guide>
        <p15:guide id="9" pos="3840" userDrawn="1">
          <p15:clr>
            <a:srgbClr val="A4A3A4"/>
          </p15:clr>
        </p15:guide>
        <p15:guide id="11" pos="212" userDrawn="1">
          <p15:clr>
            <a:srgbClr val="A4A3A4"/>
          </p15:clr>
        </p15:guide>
        <p15:guide id="12" orient="horz" pos="4133" userDrawn="1">
          <p15:clr>
            <a:srgbClr val="A4A3A4"/>
          </p15:clr>
        </p15:guide>
        <p15:guide id="13" orient="horz" pos="595" userDrawn="1">
          <p15:clr>
            <a:srgbClr val="A4A3A4"/>
          </p15:clr>
        </p15:guide>
        <p15:guide id="15" orient="horz" pos="2001" userDrawn="1">
          <p15:clr>
            <a:srgbClr val="A4A3A4"/>
          </p15:clr>
        </p15:guide>
        <p15:guide id="16" orient="horz" pos="4201" userDrawn="1">
          <p15:clr>
            <a:srgbClr val="A4A3A4"/>
          </p15:clr>
        </p15:guide>
        <p15:guide id="18" orient="horz" pos="3498" userDrawn="1">
          <p15:clr>
            <a:srgbClr val="A4A3A4"/>
          </p15:clr>
        </p15:guide>
        <p15:guide id="20" orient="horz" pos="4065" userDrawn="1">
          <p15:clr>
            <a:srgbClr val="A4A3A4"/>
          </p15:clr>
        </p15:guide>
        <p15:guide id="21" orient="horz" pos="1366" userDrawn="1">
          <p15:clr>
            <a:srgbClr val="A4A3A4"/>
          </p15:clr>
        </p15:guide>
        <p15:guide id="23" pos="4063" userDrawn="1">
          <p15:clr>
            <a:srgbClr val="A4A3A4"/>
          </p15:clr>
        </p15:guide>
        <p15:guide id="25" pos="1383" userDrawn="1">
          <p15:clr>
            <a:srgbClr val="A4A3A4"/>
          </p15:clr>
        </p15:guide>
        <p15:guide id="26" pos="267" userDrawn="1">
          <p15:clr>
            <a:srgbClr val="A4A3A4"/>
          </p15:clr>
        </p15:guide>
        <p15:guide id="27" orient="horz" pos="1480" userDrawn="1">
          <p15:clr>
            <a:srgbClr val="A4A3A4"/>
          </p15:clr>
        </p15:guide>
        <p15:guide id="29" pos="7385" userDrawn="1">
          <p15:clr>
            <a:srgbClr val="A4A3A4"/>
          </p15:clr>
        </p15:guide>
        <p15:guide id="30" pos="1104" userDrawn="1">
          <p15:clr>
            <a:srgbClr val="A4A3A4"/>
          </p15:clr>
        </p15:guide>
        <p15:guide id="32" pos="322" userDrawn="1">
          <p15:clr>
            <a:srgbClr val="A4A3A4"/>
          </p15:clr>
        </p15:guide>
        <p15:guide id="33" pos="5515" userDrawn="1">
          <p15:clr>
            <a:srgbClr val="A4A3A4"/>
          </p15:clr>
        </p15:guide>
        <p15:guide id="34" pos="7468" userDrawn="1">
          <p15:clr>
            <a:srgbClr val="A4A3A4"/>
          </p15:clr>
        </p15:guide>
        <p15:guide id="35" orient="horz" pos="3339" userDrawn="1">
          <p15:clr>
            <a:srgbClr val="A4A3A4"/>
          </p15:clr>
        </p15:guide>
        <p15:guide id="36" pos="3617" userDrawn="1">
          <p15:clr>
            <a:srgbClr val="A4A3A4"/>
          </p15:clr>
        </p15:guide>
        <p15:guide id="37" orient="horz" pos="1797" userDrawn="1">
          <p15:clr>
            <a:srgbClr val="A4A3A4"/>
          </p15:clr>
        </p15:guide>
        <p15:guide id="38" orient="horz" pos="3407" userDrawn="1">
          <p15:clr>
            <a:srgbClr val="A4A3A4"/>
          </p15:clr>
        </p15:guide>
        <p15:guide id="39" orient="horz" pos="2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0099"/>
    <a:srgbClr val="0000FF"/>
    <a:srgbClr val="33CC33"/>
    <a:srgbClr val="008000"/>
    <a:srgbClr val="666666"/>
    <a:srgbClr val="BFBFBF"/>
    <a:srgbClr val="007F00"/>
    <a:srgbClr val="4285F4"/>
    <a:srgbClr val="1A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11" autoAdjust="0"/>
    <p:restoredTop sz="95320" autoAdjust="0"/>
  </p:normalViewPr>
  <p:slideViewPr>
    <p:cSldViewPr snapToObjects="1">
      <p:cViewPr varScale="1">
        <p:scale>
          <a:sx n="110" d="100"/>
          <a:sy n="110" d="100"/>
        </p:scale>
        <p:origin x="1212" y="108"/>
      </p:cViewPr>
      <p:guideLst>
        <p:guide orient="horz" pos="391"/>
        <p:guide pos="7358"/>
        <p:guide pos="3840"/>
        <p:guide pos="212"/>
        <p:guide orient="horz" pos="4133"/>
        <p:guide orient="horz" pos="595"/>
        <p:guide orient="horz" pos="2001"/>
        <p:guide orient="horz" pos="4201"/>
        <p:guide orient="horz" pos="3498"/>
        <p:guide orient="horz" pos="4065"/>
        <p:guide orient="horz" pos="1366"/>
        <p:guide pos="4063"/>
        <p:guide pos="1383"/>
        <p:guide pos="267"/>
        <p:guide orient="horz" pos="1480"/>
        <p:guide pos="7385"/>
        <p:guide pos="1104"/>
        <p:guide pos="322"/>
        <p:guide pos="5515"/>
        <p:guide pos="7468"/>
        <p:guide orient="horz" pos="3339"/>
        <p:guide pos="3617"/>
        <p:guide orient="horz" pos="1797"/>
        <p:guide orient="horz" pos="3407"/>
        <p:guide orient="horz" pos="2795"/>
      </p:guideLst>
    </p:cSldViewPr>
  </p:slideViewPr>
  <p:outlineViewPr>
    <p:cViewPr>
      <p:scale>
        <a:sx n="33" d="100"/>
        <a:sy n="33" d="100"/>
      </p:scale>
      <p:origin x="0" y="18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2680" y="64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ko-KR" altLang="en-US" dirty="0">
              <a:latin typeface="나눔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33D5BFC1-A092-4009-988B-F2492AA0D6BC}" type="datetimeFigureOut">
              <a:rPr lang="ko-KR" altLang="en-US" smtClean="0">
                <a:latin typeface="나눔고딕"/>
              </a:rPr>
              <a:pPr/>
              <a:t>2026-07-02</a:t>
            </a:fld>
            <a:endParaRPr lang="ko-KR" altLang="en-US" dirty="0">
              <a:latin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428164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314D323F-8609-4328-8339-744FA241958E}" type="slidenum">
              <a:rPr lang="ko-KR" altLang="en-US" smtClean="0">
                <a:latin typeface="나눔고딕"/>
              </a:rPr>
              <a:pPr/>
              <a:t>‹#›</a:t>
            </a:fld>
            <a:endParaRPr lang="ko-KR" altLang="en-US" dirty="0">
              <a:latin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517957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>
                <a:ea typeface="나눔고딕"/>
              </a:defRPr>
            </a:lvl1pPr>
          </a:lstStyle>
          <a:p>
            <a:endParaRPr lang="ko-KR" altLang="en-US" dirty="0">
              <a:latin typeface="나눔고딕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>
                <a:ea typeface="나눔고딕"/>
              </a:defRPr>
            </a:lvl1pPr>
          </a:lstStyle>
          <a:p>
            <a:fld id="{EC1BA96A-503D-4F16-8A2A-91BBD43DFCCB}" type="datetimeFigureOut">
              <a:rPr lang="ko-KR" altLang="en-US" smtClean="0">
                <a:latin typeface="나눔고딕"/>
              </a:rPr>
              <a:pPr/>
              <a:t>2026-07-02</a:t>
            </a:fld>
            <a:endParaRPr lang="ko-KR" altLang="en-US" dirty="0">
              <a:latin typeface="나눔고딕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r>
              <a:rPr lang="ko-KR" altLang="en-US" dirty="0">
                <a:latin typeface="나눔고딕"/>
              </a:rPr>
              <a:t>ㅇ</a:t>
            </a:r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303" tIns="45651" rIns="91303" bIns="45651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>
                <a:ea typeface="나눔고딕"/>
              </a:defRPr>
            </a:lvl1pPr>
          </a:lstStyle>
          <a:p>
            <a:endParaRPr lang="ko-KR" altLang="en-US" dirty="0">
              <a:latin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>
                <a:ea typeface="나눔고딕"/>
              </a:defRPr>
            </a:lvl1pPr>
          </a:lstStyle>
          <a:p>
            <a:fld id="{CD6D0A05-E54D-456D-BA91-B2262AADA201}" type="slidenum">
              <a:rPr lang="ko-KR" altLang="en-US" smtClean="0">
                <a:latin typeface="나눔고딕"/>
              </a:rPr>
              <a:pPr/>
              <a:t>‹#›</a:t>
            </a:fld>
            <a:endParaRPr lang="ko-KR" altLang="en-US" dirty="0">
              <a:latin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480368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  <a:sym typeface="나눔고딕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  <a:sym typeface="나눔고딕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  <a:sym typeface="나눔고딕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  <a:sym typeface="나눔고딕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고딕"/>
        <a:ea typeface="나눔고딕"/>
        <a:cs typeface="+mn-cs"/>
        <a:sym typeface="나눔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7295001"/>
              </p:ext>
            </p:extLst>
          </p:nvPr>
        </p:nvGraphicFramePr>
        <p:xfrm>
          <a:off x="2441" y="1621"/>
          <a:ext cx="211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">
                  <p:embed/>
                </p:oleObj>
              </mc:Choice>
              <mc:Fallback>
                <p:oleObj name="think-cell Slide" r:id="rId3" imgW="270" imgH="270" progId="">
                  <p:embed/>
                  <p:pic>
                    <p:nvPicPr>
                      <p:cNvPr id="0" name="Picture 3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" y="1621"/>
                        <a:ext cx="211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그림 6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910" y="638"/>
            <a:ext cx="12196597" cy="686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904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개체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70481071"/>
              </p:ext>
            </p:extLst>
          </p:nvPr>
        </p:nvGraphicFramePr>
        <p:xfrm>
          <a:off x="2441" y="1621"/>
          <a:ext cx="211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">
                  <p:embed/>
                </p:oleObj>
              </mc:Choice>
              <mc:Fallback>
                <p:oleObj name="think-cell Slide" r:id="rId3" imgW="270" imgH="270" progId="">
                  <p:embed/>
                  <p:pic>
                    <p:nvPicPr>
                      <p:cNvPr id="0" name="Picture 3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" y="1621"/>
                        <a:ext cx="211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912" y="-1165"/>
            <a:ext cx="12196594" cy="686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3991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12" y="638"/>
            <a:ext cx="12196594" cy="6860331"/>
          </a:xfrm>
          <a:prstGeom prst="rect">
            <a:avLst/>
          </a:prstGeom>
        </p:spPr>
      </p:pic>
      <p:sp>
        <p:nvSpPr>
          <p:cNvPr id="5" name="슬라이드 번호 개체 틀 2"/>
          <p:cNvSpPr txBox="1">
            <a:spLocks/>
          </p:cNvSpPr>
          <p:nvPr userDrawn="1"/>
        </p:nvSpPr>
        <p:spPr>
          <a:xfrm>
            <a:off x="11488764" y="6510688"/>
            <a:ext cx="684569" cy="374697"/>
          </a:xfrm>
          <a:prstGeom prst="rect">
            <a:avLst/>
          </a:prstGeom>
        </p:spPr>
        <p:txBody>
          <a:bodyPr vert="horz" lIns="0" tIns="0" rIns="88615" bIns="0" rtlCol="0" anchor="ctr"/>
          <a:lstStyle/>
          <a:p>
            <a:pPr algn="r">
              <a:defRPr/>
            </a:pPr>
            <a:fld id="{C518B652-5059-46A7-89D9-3F882A9610B1}" type="slidenum">
              <a:rPr lang="en-US" altLang="ko-KR" sz="1354" smtClean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나눔고딕" pitchFamily="50" charset="-127"/>
                <a:ea typeface="나눔고딕" pitchFamily="50" charset="-127"/>
              </a:rPr>
              <a:pPr algn="r">
                <a:defRPr/>
              </a:pPr>
              <a:t>‹#›</a:t>
            </a:fld>
            <a:endParaRPr lang="en-US" altLang="ko-KR" sz="1354" dirty="0">
              <a:solidFill>
                <a:sysClr val="windowText" lastClr="000000">
                  <a:lumMod val="65000"/>
                  <a:lumOff val="35000"/>
                </a:sys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137653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738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954"/>
            </a:lvl1pPr>
            <a:lvl2pPr marL="562722" indent="0" algn="ctr">
              <a:buNone/>
              <a:defRPr sz="2462"/>
            </a:lvl2pPr>
            <a:lvl3pPr marL="1125444" indent="0" algn="ctr">
              <a:buNone/>
              <a:defRPr sz="2215"/>
            </a:lvl3pPr>
            <a:lvl4pPr marL="1688165" indent="0" algn="ctr">
              <a:buNone/>
              <a:defRPr sz="1969"/>
            </a:lvl4pPr>
            <a:lvl5pPr marL="2250887" indent="0" algn="ctr">
              <a:buNone/>
              <a:defRPr sz="1969"/>
            </a:lvl5pPr>
            <a:lvl6pPr marL="2813609" indent="0" algn="ctr">
              <a:buNone/>
              <a:defRPr sz="1969"/>
            </a:lvl6pPr>
            <a:lvl7pPr marL="3376331" indent="0" algn="ctr">
              <a:buNone/>
              <a:defRPr sz="1969"/>
            </a:lvl7pPr>
            <a:lvl8pPr marL="3939052" indent="0" algn="ctr">
              <a:buNone/>
              <a:defRPr sz="1969"/>
            </a:lvl8pPr>
            <a:lvl9pPr marL="4501774" indent="0" algn="ctr">
              <a:buNone/>
              <a:defRPr sz="1969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476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1594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2339" y="1709739"/>
            <a:ext cx="10515600" cy="2852737"/>
          </a:xfrm>
        </p:spPr>
        <p:txBody>
          <a:bodyPr anchor="b"/>
          <a:lstStyle>
            <a:lvl1pPr>
              <a:defRPr sz="738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2339" y="4589464"/>
            <a:ext cx="10515600" cy="1500187"/>
          </a:xfrm>
        </p:spPr>
        <p:txBody>
          <a:bodyPr/>
          <a:lstStyle>
            <a:lvl1pPr marL="0" indent="0">
              <a:buNone/>
              <a:defRPr sz="2954">
                <a:solidFill>
                  <a:schemeClr val="tx1">
                    <a:tint val="75000"/>
                  </a:schemeClr>
                </a:solidFill>
              </a:defRPr>
            </a:lvl1pPr>
            <a:lvl2pPr marL="562722" indent="0">
              <a:buNone/>
              <a:defRPr sz="2462">
                <a:solidFill>
                  <a:schemeClr val="tx1">
                    <a:tint val="75000"/>
                  </a:schemeClr>
                </a:solidFill>
              </a:defRPr>
            </a:lvl2pPr>
            <a:lvl3pPr marL="1125444" indent="0">
              <a:buNone/>
              <a:defRPr sz="2215">
                <a:solidFill>
                  <a:schemeClr val="tx1">
                    <a:tint val="75000"/>
                  </a:schemeClr>
                </a:solidFill>
              </a:defRPr>
            </a:lvl3pPr>
            <a:lvl4pPr marL="1688165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4pPr>
            <a:lvl5pPr marL="2250887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5pPr>
            <a:lvl6pPr marL="2813609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6pPr>
            <a:lvl7pPr marL="3376331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7pPr>
            <a:lvl8pPr marL="3939052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8pPr>
            <a:lvl9pPr marL="4501774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945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64015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89785" y="1825625"/>
            <a:ext cx="5164016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6922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365126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0154" y="1681163"/>
            <a:ext cx="5158154" cy="823912"/>
          </a:xfrm>
        </p:spPr>
        <p:txBody>
          <a:bodyPr anchor="b"/>
          <a:lstStyle>
            <a:lvl1pPr marL="0" indent="0">
              <a:buNone/>
              <a:defRPr sz="2954" b="1"/>
            </a:lvl1pPr>
            <a:lvl2pPr marL="562722" indent="0">
              <a:buNone/>
              <a:defRPr sz="2462" b="1"/>
            </a:lvl2pPr>
            <a:lvl3pPr marL="1125444" indent="0">
              <a:buNone/>
              <a:defRPr sz="2215" b="1"/>
            </a:lvl3pPr>
            <a:lvl4pPr marL="1688165" indent="0">
              <a:buNone/>
              <a:defRPr sz="1969" b="1"/>
            </a:lvl4pPr>
            <a:lvl5pPr marL="2250887" indent="0">
              <a:buNone/>
              <a:defRPr sz="1969" b="1"/>
            </a:lvl5pPr>
            <a:lvl6pPr marL="2813609" indent="0">
              <a:buNone/>
              <a:defRPr sz="1969" b="1"/>
            </a:lvl6pPr>
            <a:lvl7pPr marL="3376331" indent="0">
              <a:buNone/>
              <a:defRPr sz="1969" b="1"/>
            </a:lvl7pPr>
            <a:lvl8pPr marL="3939052" indent="0">
              <a:buNone/>
              <a:defRPr sz="1969" b="1"/>
            </a:lvl8pPr>
            <a:lvl9pPr marL="4501774" indent="0">
              <a:buNone/>
              <a:defRPr sz="1969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40154" y="2505075"/>
            <a:ext cx="5158154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553" cy="823912"/>
          </a:xfrm>
        </p:spPr>
        <p:txBody>
          <a:bodyPr anchor="b"/>
          <a:lstStyle>
            <a:lvl1pPr marL="0" indent="0">
              <a:buNone/>
              <a:defRPr sz="2954" b="1"/>
            </a:lvl1pPr>
            <a:lvl2pPr marL="562722" indent="0">
              <a:buNone/>
              <a:defRPr sz="2462" b="1"/>
            </a:lvl2pPr>
            <a:lvl3pPr marL="1125444" indent="0">
              <a:buNone/>
              <a:defRPr sz="2215" b="1"/>
            </a:lvl3pPr>
            <a:lvl4pPr marL="1688165" indent="0">
              <a:buNone/>
              <a:defRPr sz="1969" b="1"/>
            </a:lvl4pPr>
            <a:lvl5pPr marL="2250887" indent="0">
              <a:buNone/>
              <a:defRPr sz="1969" b="1"/>
            </a:lvl5pPr>
            <a:lvl6pPr marL="2813609" indent="0">
              <a:buNone/>
              <a:defRPr sz="1969" b="1"/>
            </a:lvl6pPr>
            <a:lvl7pPr marL="3376331" indent="0">
              <a:buNone/>
              <a:defRPr sz="1969" b="1"/>
            </a:lvl7pPr>
            <a:lvl8pPr marL="3939052" indent="0">
              <a:buNone/>
              <a:defRPr sz="1969" b="1"/>
            </a:lvl8pPr>
            <a:lvl9pPr marL="4501774" indent="0">
              <a:buNone/>
              <a:defRPr sz="1969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553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3932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326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738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939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>
              <a:defRPr sz="3939"/>
            </a:lvl1pPr>
            <a:lvl2pPr>
              <a:defRPr sz="3446"/>
            </a:lvl2pPr>
            <a:lvl3pPr>
              <a:defRPr sz="2954"/>
            </a:lvl3pPr>
            <a:lvl4pPr>
              <a:defRPr sz="2462"/>
            </a:lvl4pPr>
            <a:lvl5pPr>
              <a:defRPr sz="2462"/>
            </a:lvl5pPr>
            <a:lvl6pPr>
              <a:defRPr sz="2462"/>
            </a:lvl6pPr>
            <a:lvl7pPr>
              <a:defRPr sz="2462"/>
            </a:lvl7pPr>
            <a:lvl8pPr>
              <a:defRPr sz="2462"/>
            </a:lvl8pPr>
            <a:lvl9pPr>
              <a:defRPr sz="2462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969"/>
            </a:lvl1pPr>
            <a:lvl2pPr marL="562722" indent="0">
              <a:buNone/>
              <a:defRPr sz="1723"/>
            </a:lvl2pPr>
            <a:lvl3pPr marL="1125444" indent="0">
              <a:buNone/>
              <a:defRPr sz="1477"/>
            </a:lvl3pPr>
            <a:lvl4pPr marL="1688165" indent="0">
              <a:buNone/>
              <a:defRPr sz="1231"/>
            </a:lvl4pPr>
            <a:lvl5pPr marL="2250887" indent="0">
              <a:buNone/>
              <a:defRPr sz="1231"/>
            </a:lvl5pPr>
            <a:lvl6pPr marL="2813609" indent="0">
              <a:buNone/>
              <a:defRPr sz="1231"/>
            </a:lvl6pPr>
            <a:lvl7pPr marL="3376331" indent="0">
              <a:buNone/>
              <a:defRPr sz="1231"/>
            </a:lvl7pPr>
            <a:lvl8pPr marL="3939052" indent="0">
              <a:buNone/>
              <a:defRPr sz="1231"/>
            </a:lvl8pPr>
            <a:lvl9pPr marL="4501774" indent="0">
              <a:buNone/>
              <a:defRPr sz="123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391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54" y="457200"/>
            <a:ext cx="3931138" cy="1600200"/>
          </a:xfrm>
        </p:spPr>
        <p:txBody>
          <a:bodyPr anchor="b"/>
          <a:lstStyle>
            <a:lvl1pPr>
              <a:defRPr sz="3939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555" y="987426"/>
            <a:ext cx="6172199" cy="4873625"/>
          </a:xfrm>
        </p:spPr>
        <p:txBody>
          <a:bodyPr/>
          <a:lstStyle>
            <a:lvl1pPr marL="0" indent="0">
              <a:buNone/>
              <a:defRPr sz="3939"/>
            </a:lvl1pPr>
            <a:lvl2pPr marL="562722" indent="0">
              <a:buNone/>
              <a:defRPr sz="3446"/>
            </a:lvl2pPr>
            <a:lvl3pPr marL="1125444" indent="0">
              <a:buNone/>
              <a:defRPr sz="2954"/>
            </a:lvl3pPr>
            <a:lvl4pPr marL="1688165" indent="0">
              <a:buNone/>
              <a:defRPr sz="2462"/>
            </a:lvl4pPr>
            <a:lvl5pPr marL="2250887" indent="0">
              <a:buNone/>
              <a:defRPr sz="2462"/>
            </a:lvl5pPr>
            <a:lvl6pPr marL="2813609" indent="0">
              <a:buNone/>
              <a:defRPr sz="2462"/>
            </a:lvl6pPr>
            <a:lvl7pPr marL="3376331" indent="0">
              <a:buNone/>
              <a:defRPr sz="2462"/>
            </a:lvl7pPr>
            <a:lvl8pPr marL="3939052" indent="0">
              <a:buNone/>
              <a:defRPr sz="2462"/>
            </a:lvl8pPr>
            <a:lvl9pPr marL="4501774" indent="0">
              <a:buNone/>
              <a:defRPr sz="2462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154" y="2057400"/>
            <a:ext cx="3931138" cy="3811588"/>
          </a:xfrm>
        </p:spPr>
        <p:txBody>
          <a:bodyPr/>
          <a:lstStyle>
            <a:lvl1pPr marL="0" indent="0">
              <a:buNone/>
              <a:defRPr sz="1969"/>
            </a:lvl1pPr>
            <a:lvl2pPr marL="562722" indent="0">
              <a:buNone/>
              <a:defRPr sz="1723"/>
            </a:lvl2pPr>
            <a:lvl3pPr marL="1125444" indent="0">
              <a:buNone/>
              <a:defRPr sz="1477"/>
            </a:lvl3pPr>
            <a:lvl4pPr marL="1688165" indent="0">
              <a:buNone/>
              <a:defRPr sz="1231"/>
            </a:lvl4pPr>
            <a:lvl5pPr marL="2250887" indent="0">
              <a:buNone/>
              <a:defRPr sz="1231"/>
            </a:lvl5pPr>
            <a:lvl6pPr marL="2813609" indent="0">
              <a:buNone/>
              <a:defRPr sz="1231"/>
            </a:lvl6pPr>
            <a:lvl7pPr marL="3376331" indent="0">
              <a:buNone/>
              <a:defRPr sz="1231"/>
            </a:lvl7pPr>
            <a:lvl8pPr marL="3939052" indent="0">
              <a:buNone/>
              <a:defRPr sz="1231"/>
            </a:lvl8pPr>
            <a:lvl9pPr marL="4501774" indent="0">
              <a:buNone/>
              <a:defRPr sz="123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123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51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개체 7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396328695"/>
              </p:ext>
            </p:extLst>
          </p:nvPr>
        </p:nvGraphicFramePr>
        <p:xfrm>
          <a:off x="2130" y="1621"/>
          <a:ext cx="1952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">
                  <p:embed/>
                </p:oleObj>
              </mc:Choice>
              <mc:Fallback>
                <p:oleObj name="think-cell Slide" r:id="rId6" imgW="270" imgH="270" progId="">
                  <p:embed/>
                  <p:pic>
                    <p:nvPicPr>
                      <p:cNvPr id="0" name="Picture 3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0" y="1621"/>
                        <a:ext cx="1952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14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14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89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  <a:sym typeface="나눔고딕"/>
              </a:defRPr>
            </a:lvl1pPr>
          </a:lstStyle>
          <a:p>
            <a:fld id="{51BE08FB-A18B-4859-A6E6-B20CCC533AF2}" type="datetime1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2026-07-02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18" y="635689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  <a:sym typeface="나눔고딕"/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1" y="635689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  <a:latin typeface="나눔고딕"/>
                <a:ea typeface="나눔고딕"/>
                <a:sym typeface="나눔고딕"/>
              </a:defRPr>
            </a:lvl1pPr>
          </a:lstStyle>
          <a:p>
            <a:fld id="{2747D207-944B-4363-884F-A02296F6E654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16" y="637"/>
            <a:ext cx="12190201" cy="685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37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4371" r:id="rId3"/>
  </p:sldLayoutIdLst>
  <p:transition/>
  <p:hf hdr="0" ftr="0" dt="0"/>
  <p:txStyles>
    <p:titleStyle>
      <a:lvl1pPr algn="ctr" defTabSz="1125444" rtl="0" eaLnBrk="1" latinLnBrk="1" hangingPunct="1">
        <a:spcBef>
          <a:spcPct val="0"/>
        </a:spcBef>
        <a:buNone/>
        <a:defRPr sz="5416" kern="1200">
          <a:solidFill>
            <a:schemeClr val="tx1"/>
          </a:solidFill>
          <a:latin typeface="나눔고딕"/>
          <a:ea typeface="나눔고딕"/>
          <a:cs typeface="+mj-cs"/>
          <a:sym typeface="나눔고딕"/>
        </a:defRPr>
      </a:lvl1pPr>
    </p:titleStyle>
    <p:bodyStyle>
      <a:lvl1pPr marL="422041" indent="-422041" algn="l" defTabSz="1125444" rtl="0" eaLnBrk="1" latinLnBrk="1" hangingPunct="1">
        <a:spcBef>
          <a:spcPct val="20000"/>
        </a:spcBef>
        <a:buFont typeface="Arial" panose="020B0604020202020204" pitchFamily="34" charset="0"/>
        <a:buChar char="•"/>
        <a:defRPr sz="3939" kern="1200">
          <a:solidFill>
            <a:schemeClr val="tx1"/>
          </a:solidFill>
          <a:latin typeface="나눔고딕"/>
          <a:ea typeface="나눔고딕"/>
          <a:cs typeface="+mn-cs"/>
          <a:sym typeface="나눔고딕"/>
        </a:defRPr>
      </a:lvl1pPr>
      <a:lvl2pPr marL="914423" indent="-351701" algn="l" defTabSz="1125444" rtl="0" eaLnBrk="1" latinLnBrk="1" hangingPunct="1">
        <a:spcBef>
          <a:spcPct val="20000"/>
        </a:spcBef>
        <a:buFont typeface="Arial" panose="020B0604020202020204" pitchFamily="34" charset="0"/>
        <a:buChar char="–"/>
        <a:defRPr sz="3446" kern="1200">
          <a:solidFill>
            <a:schemeClr val="tx1"/>
          </a:solidFill>
          <a:latin typeface="나눔고딕"/>
          <a:ea typeface="나눔고딕"/>
          <a:cs typeface="+mn-cs"/>
          <a:sym typeface="나눔고딕"/>
        </a:defRPr>
      </a:lvl2pPr>
      <a:lvl3pPr marL="1406804" indent="-281361" algn="l" defTabSz="1125444" rtl="0" eaLnBrk="1" latinLnBrk="1" hangingPunct="1">
        <a:spcBef>
          <a:spcPct val="20000"/>
        </a:spcBef>
        <a:buFont typeface="Arial" panose="020B0604020202020204" pitchFamily="34" charset="0"/>
        <a:buChar char="•"/>
        <a:defRPr sz="2954" kern="1200">
          <a:solidFill>
            <a:schemeClr val="tx1"/>
          </a:solidFill>
          <a:latin typeface="나눔고딕"/>
          <a:ea typeface="나눔고딕"/>
          <a:cs typeface="+mn-cs"/>
          <a:sym typeface="나눔고딕"/>
        </a:defRPr>
      </a:lvl3pPr>
      <a:lvl4pPr marL="1969526" indent="-281361" algn="l" defTabSz="1125444" rtl="0" eaLnBrk="1" latinLnBrk="1" hangingPunct="1">
        <a:spcBef>
          <a:spcPct val="20000"/>
        </a:spcBef>
        <a:buFont typeface="Arial" panose="020B0604020202020204" pitchFamily="34" charset="0"/>
        <a:buChar char="–"/>
        <a:defRPr sz="2462" kern="1200">
          <a:solidFill>
            <a:schemeClr val="tx1"/>
          </a:solidFill>
          <a:latin typeface="나눔고딕"/>
          <a:ea typeface="나눔고딕"/>
          <a:cs typeface="+mn-cs"/>
          <a:sym typeface="나눔고딕"/>
        </a:defRPr>
      </a:lvl4pPr>
      <a:lvl5pPr marL="2532248" indent="-281361" algn="l" defTabSz="1125444" rtl="0" eaLnBrk="1" latinLnBrk="1" hangingPunct="1">
        <a:spcBef>
          <a:spcPct val="20000"/>
        </a:spcBef>
        <a:buFont typeface="Arial" panose="020B0604020202020204" pitchFamily="34" charset="0"/>
        <a:buChar char="»"/>
        <a:defRPr sz="2462" kern="1200">
          <a:solidFill>
            <a:schemeClr val="tx1"/>
          </a:solidFill>
          <a:latin typeface="나눔고딕"/>
          <a:ea typeface="나눔고딕"/>
          <a:cs typeface="+mn-cs"/>
          <a:sym typeface="나눔고딕"/>
        </a:defRPr>
      </a:lvl5pPr>
      <a:lvl6pPr marL="3094970" indent="-281361" algn="l" defTabSz="1125444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1" hangingPunct="1">
        <a:spcBef>
          <a:spcPct val="20000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FDB77-E8DD-4174-960C-093AC08E83A7}" type="datetimeFigureOut">
              <a:rPr lang="ko-KR" altLang="en-US" smtClean="0"/>
              <a:t>2026-07-02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1A7FE-F4B6-4290-971C-2CAB00BF73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701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</p:sldLayoutIdLst>
  <p:txStyles>
    <p:titleStyle>
      <a:lvl1pPr algn="l" defTabSz="1125444" rtl="0" eaLnBrk="1" latinLnBrk="1" hangingPunct="1">
        <a:lnSpc>
          <a:spcPct val="90000"/>
        </a:lnSpc>
        <a:spcBef>
          <a:spcPct val="0"/>
        </a:spcBef>
        <a:buNone/>
        <a:defRPr sz="54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1361" indent="-281361" algn="l" defTabSz="1125444" rtl="0" eaLnBrk="1" latinLnBrk="1" hangingPunct="1">
        <a:lnSpc>
          <a:spcPct val="90000"/>
        </a:lnSpc>
        <a:spcBef>
          <a:spcPts val="1231"/>
        </a:spcBef>
        <a:buFont typeface="Arial" panose="020B0604020202020204" pitchFamily="34" charset="0"/>
        <a:buChar char="•"/>
        <a:defRPr sz="3446" kern="1200">
          <a:solidFill>
            <a:schemeClr val="tx1"/>
          </a:solidFill>
          <a:latin typeface="+mn-lt"/>
          <a:ea typeface="+mn-ea"/>
          <a:cs typeface="+mn-cs"/>
        </a:defRPr>
      </a:lvl1pPr>
      <a:lvl2pPr marL="844083" indent="-281361" algn="l" defTabSz="1125444" rtl="0" eaLnBrk="1" latinLnBrk="1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954" kern="1200">
          <a:solidFill>
            <a:schemeClr val="tx1"/>
          </a:solidFill>
          <a:latin typeface="+mn-lt"/>
          <a:ea typeface="+mn-ea"/>
          <a:cs typeface="+mn-cs"/>
        </a:defRPr>
      </a:lvl2pPr>
      <a:lvl3pPr marL="1406804" indent="-281361" algn="l" defTabSz="1125444" rtl="0" eaLnBrk="1" latinLnBrk="1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3pPr>
      <a:lvl4pPr marL="1969526" indent="-281361" algn="l" defTabSz="1125444" rtl="0" eaLnBrk="1" latinLnBrk="1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532248" indent="-281361" algn="l" defTabSz="1125444" rtl="0" eaLnBrk="1" latinLnBrk="1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3094970" indent="-281361" algn="l" defTabSz="1125444" rtl="0" eaLnBrk="1" latinLnBrk="1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1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1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1" hangingPunct="1">
        <a:lnSpc>
          <a:spcPct val="90000"/>
        </a:lnSpc>
        <a:spcBef>
          <a:spcPts val="615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1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268" y="152636"/>
            <a:ext cx="10843573" cy="427973"/>
          </a:xfrm>
          <a:prstGeom prst="rect">
            <a:avLst/>
          </a:prstGeom>
          <a:noFill/>
        </p:spPr>
        <p:txBody>
          <a:bodyPr wrap="square" lIns="0" tIns="58074" rIns="0" bIns="0" rtlCol="0">
            <a:spAutoFit/>
          </a:bodyPr>
          <a:lstStyle>
            <a:defPPr>
              <a:defRPr lang="ko-KR"/>
            </a:defPPr>
            <a:lvl1pPr lvl="0" defTabSz="943719" fontAlgn="auto">
              <a:spcBef>
                <a:spcPts val="0"/>
              </a:spcBef>
              <a:spcAft>
                <a:spcPts val="0"/>
              </a:spcAft>
              <a:defRPr kumimoji="0" sz="2200" b="1">
                <a:solidFill>
                  <a:schemeClr val="tx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pPr lvl="0">
              <a:defRPr/>
            </a:pPr>
            <a:r>
              <a:rPr lang="ko-KR" altLang="en-US" sz="1600" dirty="0" err="1">
                <a:solidFill>
                  <a:srgbClr val="1F497D">
                    <a:lumMod val="50000"/>
                  </a:srgbClr>
                </a:solidFill>
              </a:rPr>
              <a:t>다우데이타</a:t>
            </a:r>
            <a:r>
              <a:rPr lang="en-US" altLang="ko-KR" sz="2400" dirty="0">
                <a:solidFill>
                  <a:srgbClr val="1F497D">
                    <a:lumMod val="50000"/>
                  </a:srgbClr>
                </a:solidFill>
              </a:rPr>
              <a:t>_</a:t>
            </a:r>
            <a:r>
              <a:rPr lang="ko-KR" altLang="en-US" sz="2400" dirty="0">
                <a:solidFill>
                  <a:srgbClr val="1F497D">
                    <a:lumMod val="50000"/>
                  </a:srgbClr>
                </a:solidFill>
              </a:rPr>
              <a:t>과제 해결 제안서 요약   </a:t>
            </a:r>
            <a:r>
              <a:rPr lang="en-US" altLang="ko-KR" sz="1400" dirty="0">
                <a:solidFill>
                  <a:srgbClr val="FF0000"/>
                </a:solidFill>
              </a:rPr>
              <a:t>(*</a:t>
            </a:r>
            <a:r>
              <a:rPr lang="ko-KR" altLang="en-US" sz="1400" dirty="0">
                <a:solidFill>
                  <a:srgbClr val="FF0000"/>
                </a:solidFill>
              </a:rPr>
              <a:t>반드시 작성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2400" dirty="0">
                <a:solidFill>
                  <a:srgbClr val="1F497D">
                    <a:lumMod val="50000"/>
                  </a:srgbClr>
                </a:solidFill>
              </a:rPr>
              <a:t>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108" name="표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412152"/>
              </p:ext>
            </p:extLst>
          </p:nvPr>
        </p:nvGraphicFramePr>
        <p:xfrm>
          <a:off x="155340" y="984842"/>
          <a:ext cx="11881321" cy="5400600"/>
        </p:xfrm>
        <a:graphic>
          <a:graphicData uri="http://schemas.openxmlformats.org/drawingml/2006/table">
            <a:tbl>
              <a:tblPr/>
              <a:tblGrid>
                <a:gridCol w="1548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5638">
                  <a:extLst>
                    <a:ext uri="{9D8B030D-6E8A-4147-A177-3AD203B41FA5}">
                      <a16:colId xmlns:a16="http://schemas.microsoft.com/office/drawing/2014/main" val="2510701308"/>
                    </a:ext>
                  </a:extLst>
                </a:gridCol>
                <a:gridCol w="1165573">
                  <a:extLst>
                    <a:ext uri="{9D8B030D-6E8A-4147-A177-3AD203B41FA5}">
                      <a16:colId xmlns:a16="http://schemas.microsoft.com/office/drawing/2014/main" val="157567756"/>
                    </a:ext>
                  </a:extLst>
                </a:gridCol>
                <a:gridCol w="45997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2169">
                  <a:extLst>
                    <a:ext uri="{9D8B030D-6E8A-4147-A177-3AD203B41FA5}">
                      <a16:colId xmlns:a16="http://schemas.microsoft.com/office/drawing/2014/main" val="875887370"/>
                    </a:ext>
                  </a:extLst>
                </a:gridCol>
              </a:tblGrid>
              <a:tr h="12659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스타트업 명</a:t>
                      </a:r>
                      <a:endParaRPr kumimoji="1" lang="en-US" altLang="ko-KR" sz="15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400" b="1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5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지원 분야</a:t>
                      </a:r>
                    </a:p>
                  </a:txBody>
                  <a:tcPr marL="0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indent="0" algn="l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1. </a:t>
                      </a:r>
                    </a:p>
                    <a:p>
                      <a:pPr marL="0" marR="81280" indent="0" algn="l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2.</a:t>
                      </a:r>
                    </a:p>
                    <a:p>
                      <a:pPr marL="0" marR="81280" indent="0" algn="l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i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3</a:t>
                      </a:r>
                      <a:r>
                        <a:rPr lang="en-US" altLang="ko-KR" sz="1400" b="1" i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0" marR="81280" indent="0" algn="l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i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b="1" i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자율제안</a:t>
                      </a:r>
                      <a:r>
                        <a:rPr lang="en-US" altLang="ko-KR" sz="1400" b="1" i="0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endParaRPr lang="en-US" altLang="ko-KR" sz="1200" b="1" i="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0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81280" indent="0" algn="ctr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IT </a:t>
                      </a:r>
                      <a:r>
                        <a:rPr lang="ko-KR" altLang="en-US" sz="1000" b="1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솔루션 및 서비스 </a:t>
                      </a:r>
                      <a:r>
                        <a:rPr lang="en-US" altLang="ko-KR" sz="1000" b="1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PoC</a:t>
                      </a:r>
                      <a:r>
                        <a:rPr lang="ko-KR" altLang="en-US" sz="1000" b="1" i="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이력 여부</a:t>
                      </a:r>
                      <a:endParaRPr lang="en-US" altLang="ko-KR" sz="1000" b="1" i="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81280" indent="0" algn="ctr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81280" indent="0" algn="ctr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□ 있음</a:t>
                      </a:r>
                      <a:endParaRPr lang="en-US" altLang="ko-KR" sz="9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81280" indent="0" algn="ctr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900" b="1" i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81280" indent="0" algn="ctr" defTabSz="1125444" rtl="0" eaLnBrk="1" fontAlgn="base" latinLnBrk="1" hangingPunct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□ 없음</a:t>
                      </a:r>
                    </a:p>
                  </a:txBody>
                  <a:tcPr marL="0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제안 과제 정의</a:t>
                      </a:r>
                      <a:endParaRPr kumimoji="1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(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주제 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/ </a:t>
                      </a: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목적</a:t>
                      </a:r>
                      <a:r>
                        <a:rPr kumimoji="1" lang="en-US" altLang="ko-KR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)</a:t>
                      </a:r>
                    </a:p>
                  </a:txBody>
                  <a:tcPr marL="0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자유롭게 기술해 주세요</a:t>
                      </a:r>
                      <a:r>
                        <a:rPr lang="en-US" altLang="ko-KR" sz="1300" b="1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예</a:t>
                      </a:r>
                      <a:r>
                        <a:rPr lang="en-US" altLang="ko-KR" sz="1100" b="0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1100" b="0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디지털 채널 이용 고객 행동 분석을 통한 마케팅 기회 발굴 및 프로세스 최적화 </a:t>
                      </a:r>
                    </a:p>
                  </a:txBody>
                  <a:tcPr marL="88575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65746"/>
                  </a:ext>
                </a:extLst>
              </a:tr>
              <a:tr h="2375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추진 내용</a:t>
                      </a:r>
                      <a:endParaRPr kumimoji="1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협업 기간 동안</a:t>
                      </a:r>
                      <a:r>
                        <a:rPr kumimoji="1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고딕" pitchFamily="50" charset="-127"/>
                          <a:ea typeface="나눔고딕" pitchFamily="50" charset="-127"/>
                          <a:cs typeface="+mn-cs"/>
                        </a:rPr>
                        <a:t>)</a:t>
                      </a:r>
                      <a:endParaRPr kumimoji="1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7313" lvl="0" indent="0" algn="l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174625" algn="l"/>
                        </a:tabLst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87313" marR="0" lvl="0" indent="0" algn="l" defTabSz="1125444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ko-KR" altLang="en-US" sz="1300" b="1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자유롭게 기술해 주세요</a:t>
                      </a:r>
                      <a:r>
                        <a:rPr lang="en-US" altLang="ko-KR" sz="1300" b="1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7313" lvl="0" indent="0" algn="l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174625" algn="l"/>
                        </a:tabLst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87313" lvl="0" indent="0" algn="l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174625" algn="l"/>
                        </a:tabLst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87313" marR="0" lvl="0" indent="0" algn="l" defTabSz="1125444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87313" lvl="0" indent="0" algn="l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174625" algn="l"/>
                        </a:tabLst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87313" lvl="0" indent="0" algn="l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174625" algn="l"/>
                        </a:tabLst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87313" lvl="0" indent="0" algn="l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174625" algn="l"/>
                        </a:tabLst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  <a:p>
                      <a:pPr marL="87313" lvl="0" indent="0" algn="l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174625" algn="l"/>
                        </a:tabLst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88575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463188"/>
                  </a:ext>
                </a:extLst>
              </a:tr>
              <a:tr h="9022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나눔고딕" pitchFamily="50" charset="-127"/>
                          <a:ea typeface="나눔고딕" pitchFamily="50" charset="-127"/>
                        </a:rPr>
                        <a:t>기대 효과</a:t>
                      </a:r>
                      <a:endParaRPr kumimoji="1" lang="en-US" altLang="ko-K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나눔고딕" pitchFamily="50" charset="-127"/>
                        <a:ea typeface="나눔고딕" pitchFamily="50" charset="-127"/>
                      </a:endParaRPr>
                    </a:p>
                  </a:txBody>
                  <a:tcPr marL="0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자유롭게 기술해 주세요</a:t>
                      </a:r>
                      <a:r>
                        <a:rPr lang="en-US" altLang="ko-KR" sz="1300" b="1" i="1" dirty="0">
                          <a:solidFill>
                            <a:schemeClr val="accent4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.</a:t>
                      </a:r>
                    </a:p>
                    <a:p>
                      <a:pPr marL="87313" lvl="0" indent="0" algn="l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  <a:tabLst>
                          <a:tab pos="174625" algn="l"/>
                        </a:tabLst>
                      </a:pPr>
                      <a:endParaRPr lang="en-US" altLang="ko-KR" sz="1300" b="1" i="0" u="none" kern="1200" spc="0" baseline="0" dirty="0">
                        <a:solidFill>
                          <a:schemeClr val="tx1"/>
                        </a:solidFill>
                        <a:latin typeface="나눔고딕" pitchFamily="50" charset="-127"/>
                        <a:ea typeface="나눔고딕" pitchFamily="50" charset="-127"/>
                        <a:cs typeface="+mn-cs"/>
                      </a:endParaRPr>
                    </a:p>
                  </a:txBody>
                  <a:tcPr marL="88575" marR="0" marT="44288" marB="44288" anchor="ctr" horzOverflow="overflow">
                    <a:lnL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98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5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783" y="152636"/>
            <a:ext cx="10843573" cy="427973"/>
          </a:xfrm>
          <a:prstGeom prst="rect">
            <a:avLst/>
          </a:prstGeom>
          <a:noFill/>
        </p:spPr>
        <p:txBody>
          <a:bodyPr wrap="square" lIns="0" tIns="58074" rIns="0" bIns="0" rtlCol="0">
            <a:spAutoFit/>
          </a:bodyPr>
          <a:lstStyle>
            <a:defPPr>
              <a:defRPr lang="ko-KR"/>
            </a:defPPr>
            <a:lvl1pPr lvl="0" defTabSz="943719" fontAlgn="auto">
              <a:spcBef>
                <a:spcPts val="0"/>
              </a:spcBef>
              <a:spcAft>
                <a:spcPts val="0"/>
              </a:spcAft>
              <a:defRPr kumimoji="0" sz="2200" b="1">
                <a:solidFill>
                  <a:schemeClr val="tx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pPr lvl="0">
              <a:defRPr/>
            </a:pPr>
            <a:r>
              <a:rPr lang="ko-KR" altLang="en-US" sz="2400" dirty="0">
                <a:solidFill>
                  <a:srgbClr val="1F497D">
                    <a:lumMod val="50000"/>
                  </a:srgbClr>
                </a:solidFill>
              </a:rPr>
              <a:t>과제 해결 제안서 상세 </a:t>
            </a:r>
            <a:r>
              <a:rPr lang="en-US" altLang="ko-KR" sz="2400" dirty="0">
                <a:solidFill>
                  <a:srgbClr val="1F497D">
                    <a:lumMod val="50000"/>
                  </a:srgbClr>
                </a:solidFill>
              </a:rPr>
              <a:t>: </a:t>
            </a:r>
            <a:r>
              <a:rPr lang="ko-KR" altLang="en-US" sz="2400" dirty="0">
                <a:solidFill>
                  <a:srgbClr val="1F497D">
                    <a:lumMod val="50000"/>
                  </a:srgbClr>
                </a:solidFill>
              </a:rPr>
              <a:t>회사 소개 </a:t>
            </a:r>
            <a:r>
              <a:rPr lang="en-US" altLang="ko-KR" sz="2400" dirty="0">
                <a:solidFill>
                  <a:srgbClr val="1F497D">
                    <a:lumMod val="50000"/>
                  </a:srgbClr>
                </a:solidFill>
              </a:rPr>
              <a:t>+ </a:t>
            </a:r>
            <a:r>
              <a:rPr lang="ko-KR" altLang="en-US" sz="2400" dirty="0">
                <a:solidFill>
                  <a:srgbClr val="1F497D">
                    <a:lumMod val="50000"/>
                  </a:srgbClr>
                </a:solidFill>
              </a:rPr>
              <a:t>제안 내용 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5400" y="2024844"/>
            <a:ext cx="10843573" cy="2582409"/>
          </a:xfrm>
          <a:prstGeom prst="rect">
            <a:avLst/>
          </a:prstGeom>
          <a:noFill/>
        </p:spPr>
        <p:txBody>
          <a:bodyPr wrap="square" lIns="0" tIns="58074" rIns="0" bIns="0" rtlCol="0">
            <a:spAutoFit/>
          </a:bodyPr>
          <a:lstStyle>
            <a:defPPr>
              <a:defRPr lang="ko-KR"/>
            </a:defPPr>
            <a:lvl1pPr lvl="0" defTabSz="943719" fontAlgn="auto">
              <a:spcBef>
                <a:spcPts val="0"/>
              </a:spcBef>
              <a:spcAft>
                <a:spcPts val="0"/>
              </a:spcAft>
              <a:defRPr kumimoji="0" sz="2200" b="1">
                <a:solidFill>
                  <a:schemeClr val="tx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pPr lvl="0" algn="ctr">
              <a:defRPr/>
            </a:pPr>
            <a:r>
              <a:rPr lang="ko-KR" altLang="en-US" sz="2400" u="sng" dirty="0">
                <a:solidFill>
                  <a:srgbClr val="1F497D">
                    <a:lumMod val="50000"/>
                  </a:srgbClr>
                </a:solidFill>
              </a:rPr>
              <a:t>약 </a:t>
            </a:r>
            <a:r>
              <a:rPr lang="en-US" altLang="ko-KR" sz="2400" u="sng" dirty="0">
                <a:solidFill>
                  <a:srgbClr val="1F497D">
                    <a:lumMod val="50000"/>
                  </a:srgbClr>
                </a:solidFill>
              </a:rPr>
              <a:t>6~7</a:t>
            </a:r>
            <a:r>
              <a:rPr lang="ko-KR" altLang="en-US" sz="2400" u="sng" dirty="0">
                <a:solidFill>
                  <a:srgbClr val="1F497D">
                    <a:lumMod val="50000"/>
                  </a:srgbClr>
                </a:solidFill>
              </a:rPr>
              <a:t>분 분량으로 작성</a:t>
            </a:r>
            <a:r>
              <a:rPr lang="en-US" altLang="ko-KR" sz="2400" u="sng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ko-KR" altLang="en-US" sz="2400" u="sng" dirty="0">
                <a:solidFill>
                  <a:srgbClr val="1F497D">
                    <a:lumMod val="50000"/>
                  </a:srgbClr>
                </a:solidFill>
              </a:rPr>
              <a:t>하되</a:t>
            </a:r>
            <a:r>
              <a:rPr lang="en-US" altLang="ko-KR" sz="2400" u="sng" dirty="0">
                <a:solidFill>
                  <a:srgbClr val="1F497D">
                    <a:lumMod val="50000"/>
                  </a:srgbClr>
                </a:solidFill>
              </a:rPr>
              <a:t>,</a:t>
            </a:r>
            <a:br>
              <a:rPr lang="en-US" altLang="ko-KR" sz="2400" u="sng" dirty="0">
                <a:solidFill>
                  <a:srgbClr val="1F497D">
                    <a:lumMod val="50000"/>
                  </a:srgbClr>
                </a:solidFill>
              </a:rPr>
            </a:br>
            <a:r>
              <a:rPr lang="en-US" altLang="ko-KR" sz="2400" u="sng" dirty="0">
                <a:solidFill>
                  <a:srgbClr val="1F497D">
                    <a:lumMod val="50000"/>
                  </a:srgbClr>
                </a:solidFill>
              </a:rPr>
              <a:t>(7</a:t>
            </a:r>
            <a:r>
              <a:rPr lang="ko-KR" altLang="en-US" sz="2400" u="sng" dirty="0">
                <a:solidFill>
                  <a:srgbClr val="1F497D">
                    <a:lumMod val="50000"/>
                  </a:srgbClr>
                </a:solidFill>
              </a:rPr>
              <a:t>분 이상의 내용은 </a:t>
            </a:r>
            <a:r>
              <a:rPr lang="en-US" altLang="ko-KR" sz="2400" u="sng" dirty="0">
                <a:solidFill>
                  <a:srgbClr val="1F497D">
                    <a:lumMod val="50000"/>
                  </a:srgbClr>
                </a:solidFill>
              </a:rPr>
              <a:t>appendix</a:t>
            </a:r>
            <a:r>
              <a:rPr lang="ko-KR" altLang="en-US" sz="2400" u="sng" dirty="0">
                <a:solidFill>
                  <a:srgbClr val="1F497D">
                    <a:lumMod val="50000"/>
                  </a:srgbClr>
                </a:solidFill>
              </a:rPr>
              <a:t>로 포함 가능</a:t>
            </a:r>
            <a:r>
              <a:rPr lang="en-US" altLang="ko-KR" sz="2400" u="sng" dirty="0">
                <a:solidFill>
                  <a:srgbClr val="1F497D">
                    <a:lumMod val="50000"/>
                  </a:srgbClr>
                </a:solidFill>
              </a:rPr>
              <a:t>)</a:t>
            </a:r>
          </a:p>
          <a:p>
            <a:pPr lvl="0" algn="ctr">
              <a:defRPr/>
            </a:pPr>
            <a:r>
              <a:rPr lang="ko-KR" altLang="en-US" sz="2400" u="sng" dirty="0">
                <a:solidFill>
                  <a:srgbClr val="1F497D">
                    <a:lumMod val="50000"/>
                  </a:srgbClr>
                </a:solidFill>
              </a:rPr>
              <a:t>요약 장표를 제외한 상세 내용</a:t>
            </a:r>
            <a:r>
              <a:rPr lang="ko-KR" altLang="en-US" sz="2400" dirty="0">
                <a:solidFill>
                  <a:srgbClr val="1F497D">
                    <a:lumMod val="50000"/>
                  </a:srgbClr>
                </a:solidFill>
              </a:rPr>
              <a:t>은</a:t>
            </a:r>
            <a:endParaRPr lang="en-US" altLang="ko-KR" sz="2400" dirty="0">
              <a:solidFill>
                <a:srgbClr val="1F497D">
                  <a:lumMod val="50000"/>
                </a:srgbClr>
              </a:solidFill>
            </a:endParaRPr>
          </a:p>
          <a:p>
            <a:pPr lvl="0" algn="ctr">
              <a:defRPr/>
            </a:pPr>
            <a:r>
              <a:rPr lang="ko-KR" altLang="en-US" sz="2400" dirty="0">
                <a:solidFill>
                  <a:srgbClr val="1F497D">
                    <a:lumMod val="50000"/>
                  </a:srgbClr>
                </a:solidFill>
              </a:rPr>
              <a:t> </a:t>
            </a:r>
            <a:r>
              <a:rPr lang="ko-KR" altLang="en-US" sz="3600" dirty="0">
                <a:solidFill>
                  <a:srgbClr val="C00000"/>
                </a:solidFill>
              </a:rPr>
              <a:t>자율 양식</a:t>
            </a:r>
            <a:r>
              <a:rPr lang="en-US" altLang="ko-KR" sz="3600" dirty="0">
                <a:solidFill>
                  <a:srgbClr val="C00000"/>
                </a:solidFill>
              </a:rPr>
              <a:t>(</a:t>
            </a:r>
            <a:r>
              <a:rPr lang="ko-KR" altLang="en-US" sz="3600" dirty="0">
                <a:solidFill>
                  <a:srgbClr val="C00000"/>
                </a:solidFill>
              </a:rPr>
              <a:t>귀사 양식</a:t>
            </a:r>
            <a:r>
              <a:rPr lang="en-US" altLang="ko-KR" sz="3600" dirty="0">
                <a:solidFill>
                  <a:srgbClr val="C00000"/>
                </a:solidFill>
              </a:rPr>
              <a:t>)</a:t>
            </a:r>
            <a:r>
              <a:rPr lang="ko-KR" altLang="en-US" sz="3600" dirty="0">
                <a:solidFill>
                  <a:srgbClr val="C00000"/>
                </a:solidFill>
              </a:rPr>
              <a:t> 사용</a:t>
            </a:r>
            <a:endParaRPr lang="en-US" altLang="ko-KR" sz="3600" dirty="0">
              <a:solidFill>
                <a:srgbClr val="C00000"/>
              </a:solidFill>
            </a:endParaRPr>
          </a:p>
          <a:p>
            <a:pPr lvl="0" algn="ctr">
              <a:defRPr/>
            </a:pPr>
            <a:endParaRPr lang="en-US" altLang="ko-KR" sz="3600" dirty="0">
              <a:solidFill>
                <a:srgbClr val="C00000"/>
              </a:solidFill>
            </a:endParaRPr>
          </a:p>
          <a:p>
            <a:pPr lvl="0" algn="ctr">
              <a:defRPr/>
            </a:pPr>
            <a:r>
              <a:rPr lang="en-US" altLang="ko-KR" sz="2000" dirty="0">
                <a:solidFill>
                  <a:srgbClr val="C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8606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4980" y="224644"/>
            <a:ext cx="10843573" cy="335640"/>
          </a:xfrm>
          <a:prstGeom prst="rect">
            <a:avLst/>
          </a:prstGeom>
          <a:noFill/>
        </p:spPr>
        <p:txBody>
          <a:bodyPr wrap="square" lIns="0" tIns="58074" rIns="0" bIns="0" rtlCol="0">
            <a:spAutoFit/>
          </a:bodyPr>
          <a:lstStyle>
            <a:defPPr>
              <a:defRPr lang="ko-KR"/>
            </a:defPPr>
            <a:lvl1pPr lvl="0" defTabSz="943719" fontAlgn="auto">
              <a:spcBef>
                <a:spcPts val="0"/>
              </a:spcBef>
              <a:spcAft>
                <a:spcPts val="0"/>
              </a:spcAft>
              <a:defRPr kumimoji="0" sz="2200" b="1">
                <a:solidFill>
                  <a:schemeClr val="tx2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pPr lvl="0">
              <a:defRPr/>
            </a:pPr>
            <a:r>
              <a:rPr lang="ko-KR" altLang="en-US" sz="1800" dirty="0">
                <a:solidFill>
                  <a:srgbClr val="1F497D">
                    <a:lumMod val="50000"/>
                  </a:srgbClr>
                </a:solidFill>
              </a:rPr>
              <a:t>참고 </a:t>
            </a:r>
            <a:r>
              <a:rPr lang="en-US" altLang="ko-KR" sz="1800" dirty="0">
                <a:solidFill>
                  <a:srgbClr val="1F497D">
                    <a:lumMod val="50000"/>
                  </a:srgbClr>
                </a:solidFill>
              </a:rPr>
              <a:t>: </a:t>
            </a:r>
            <a:r>
              <a:rPr lang="ko-KR" altLang="en-US" sz="1800" dirty="0">
                <a:solidFill>
                  <a:srgbClr val="1F497D">
                    <a:lumMod val="50000"/>
                  </a:srgbClr>
                </a:solidFill>
              </a:rPr>
              <a:t>과제해결제안서 내 필수 포함 내용</a:t>
            </a:r>
            <a:endParaRPr lang="ko-KR" altLang="en-US" sz="2215" dirty="0">
              <a:solidFill>
                <a:schemeClr val="tx1"/>
              </a:solidFill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580985"/>
              </p:ext>
            </p:extLst>
          </p:nvPr>
        </p:nvGraphicFramePr>
        <p:xfrm>
          <a:off x="889619" y="1196752"/>
          <a:ext cx="10081120" cy="4940639"/>
        </p:xfrm>
        <a:graphic>
          <a:graphicData uri="http://schemas.openxmlformats.org/drawingml/2006/table">
            <a:tbl>
              <a:tblPr/>
              <a:tblGrid>
                <a:gridCol w="1044116">
                  <a:extLst>
                    <a:ext uri="{9D8B030D-6E8A-4147-A177-3AD203B41FA5}">
                      <a16:colId xmlns:a16="http://schemas.microsoft.com/office/drawing/2014/main" val="2813073732"/>
                    </a:ext>
                  </a:extLst>
                </a:gridCol>
                <a:gridCol w="9037004">
                  <a:extLst>
                    <a:ext uri="{9D8B030D-6E8A-4147-A177-3AD203B41FA5}">
                      <a16:colId xmlns:a16="http://schemas.microsoft.com/office/drawing/2014/main" val="1763630513"/>
                    </a:ext>
                  </a:extLst>
                </a:gridCol>
              </a:tblGrid>
              <a:tr h="7680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연번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주요 평가 항목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629603"/>
                  </a:ext>
                </a:extLst>
              </a:tr>
              <a:tr h="6876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다우데이타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과제 해결 요청 사항 이해 및 반영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150338"/>
                  </a:ext>
                </a:extLst>
              </a:tr>
              <a:tr h="6876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아이디어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솔루션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기술의 특징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차별성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소개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4418750"/>
                  </a:ext>
                </a:extLst>
              </a:tr>
              <a:tr h="6876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협업을 통한 과제 해결안</a:t>
                      </a:r>
                      <a:endParaRPr lang="en-US" altLang="ko-KR" sz="20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보유 솔루션을 활용한 과제 해결 가능성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제안의 구체성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현실적 수행 가능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8440718"/>
                  </a:ext>
                </a:extLst>
              </a:tr>
              <a:tr h="6876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1125444" rtl="0" eaLnBrk="1" fontAlgn="base" latinLnBrk="1" hangingPunct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실제 솔루션 도입에 따른 기대 효과</a:t>
                      </a:r>
                      <a:r>
                        <a:rPr kumimoji="0" lang="en-US" altLang="ko-KR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600" b="1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다우데이타와의</a:t>
                      </a:r>
                      <a:r>
                        <a:rPr kumimoji="0" lang="ko-KR" alt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시너지 효과</a:t>
                      </a:r>
                      <a:endParaRPr kumimoji="0" lang="ko-KR" alt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8385820"/>
                  </a:ext>
                </a:extLst>
              </a:tr>
              <a:tr h="6876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대표를 포함한 팀 멤버의 역량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전문성 등 기술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회사의 레퍼런스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본 과제와 연관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4661527"/>
                  </a:ext>
                </a:extLst>
              </a:tr>
              <a:tr h="68763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기타 참고할 사항에 대해 자유롭게 기술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086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6241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67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Y-%m-%d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디자인 사용자 지정">
  <a:themeElements>
    <a:clrScheme name="ATK Color 2012_01">
      <a:dk1>
        <a:srgbClr val="000000"/>
      </a:dk1>
      <a:lt1>
        <a:srgbClr val="FFFFFF"/>
      </a:lt1>
      <a:dk2>
        <a:srgbClr val="778242"/>
      </a:dk2>
      <a:lt2>
        <a:srgbClr val="9B1717"/>
      </a:lt2>
      <a:accent1>
        <a:srgbClr val="364086"/>
      </a:accent1>
      <a:accent2>
        <a:srgbClr val="EFEEEC"/>
      </a:accent2>
      <a:accent3>
        <a:srgbClr val="ADABA1"/>
      </a:accent3>
      <a:accent4>
        <a:srgbClr val="858274"/>
      </a:accent4>
      <a:accent5>
        <a:srgbClr val="FCA248"/>
      </a:accent5>
      <a:accent6>
        <a:srgbClr val="CDD773"/>
      </a:accent6>
      <a:hlink>
        <a:srgbClr val="364086"/>
      </a:hlink>
      <a:folHlink>
        <a:srgbClr val="A3AADA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00"/>
        </a:solidFill>
        <a:ln w="6350" cap="flat">
          <a:noFill/>
          <a:miter lim="800000"/>
        </a:ln>
      </a:spPr>
      <a:bodyPr rot="0" spcFirstLastPara="0" vertOverflow="overflow" horzOverflow="overflow" vert="horz" wrap="square" lIns="73152" tIns="73152" rIns="73152" bIns="73152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 fontAlgn="base" latinLnBrk="0">
          <a:lnSpc>
            <a:spcPct val="90000"/>
          </a:lnSpc>
          <a:spcBef>
            <a:spcPts val="900"/>
          </a:spcBef>
          <a:defRPr sz="1400" b="1" dirty="0" smtClean="0">
            <a:solidFill>
              <a:schemeClr val="tx1"/>
            </a:solidFill>
            <a:latin typeface="나눔고딕"/>
            <a:ea typeface="나눔고딕"/>
            <a:cs typeface="Arial" pitchFamily="34" charset="0"/>
            <a:sym typeface="나눔고딕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358125</TotalTime>
  <Words>208</Words>
  <Application>Microsoft Office PowerPoint</Application>
  <PresentationFormat>와이드스크린</PresentationFormat>
  <Paragraphs>49</Paragraphs>
  <Slides>3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나눔고딕</vt:lpstr>
      <vt:lpstr>맑은 고딕</vt:lpstr>
      <vt:lpstr>Arial</vt:lpstr>
      <vt:lpstr>2_디자인 사용자 지정</vt:lpstr>
      <vt:lpstr>디자인 사용자 지정</vt:lpstr>
      <vt:lpstr>think-cell Slide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eda_003</dc:creator>
  <cp:lastModifiedBy>JEONGAH IM</cp:lastModifiedBy>
  <cp:revision>18845</cp:revision>
  <cp:lastPrinted>2026-04-27T08:03:32Z</cp:lastPrinted>
  <dcterms:created xsi:type="dcterms:W3CDTF">2014-05-15T05:17:47Z</dcterms:created>
  <dcterms:modified xsi:type="dcterms:W3CDTF">2026-07-02T09:41:55Z</dcterms:modified>
</cp:coreProperties>
</file>